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BD"/>
    <a:srgbClr val="C4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54" y="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D00BF-56C1-41DA-9F3B-5155DCF09A23}" type="datetimeFigureOut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1ECA0-3048-476A-9EAC-79D5450BB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89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17C2-9092-40AE-A151-939484520DC0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5C00E-BC4D-4AD1-9D59-442D6A594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1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5D111-AB69-48F6-8634-ED029C279BC7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5C00E-BC4D-4AD1-9D59-442D6A594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85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C6FF4-9558-4D63-BF92-2C44E56785F8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5C00E-BC4D-4AD1-9D59-442D6A594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5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929AF-E1B9-454B-8E5A-EBFE6D8717BB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5C00E-BC4D-4AD1-9D59-442D6A594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66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DE86-8C5D-483B-82C6-8CE481D872F2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5C00E-BC4D-4AD1-9D59-442D6A594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4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A0CF-A592-414F-9DEC-76032C57812B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5C00E-BC4D-4AD1-9D59-442D6A594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0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8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08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0040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DFB2-1126-41B6-8FB6-06BCA1C34305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5C00E-BC4D-4AD1-9D59-442D6A594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1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AF9D-DF4B-4BDE-987E-98E6A5AEC1F8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5C00E-BC4D-4AD1-9D59-442D6A594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4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B1CF-7C52-49DB-ABC6-FD401A696475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fld id="{5DE5C00E-BC4D-4AD1-9D59-442D6A5947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673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19400"/>
            <a:ext cx="3008313" cy="342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F0BD5-05DB-40F4-AF57-19954BD74104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5C00E-BC4D-4AD1-9D59-442D6A594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0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1611709"/>
            <a:ext cx="4459288" cy="334446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959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F251-59E9-45F3-A1A5-33E65FFF6913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E5C00E-BC4D-4AD1-9D59-442D6A594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H-PowerPoint-Blue and Green Curves 3-Top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76" y="357"/>
            <a:ext cx="9143047" cy="6857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82296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F0F18-76E3-4E94-BE0A-872B1C08CB77}" type="datetime1">
              <a:rPr lang="en-US" smtClean="0"/>
              <a:pPr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47819-0735-40EA-8660-42C9499C3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03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9DB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HAND MASSAGE POSITIONS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Cathrine</a:t>
            </a:r>
            <a:r>
              <a:rPr lang="en-US" dirty="0" smtClean="0"/>
              <a:t> Weaver, MSN, HN-BC, RN</a:t>
            </a:r>
          </a:p>
          <a:p>
            <a:r>
              <a:rPr lang="en-US" dirty="0" smtClean="0"/>
              <a:t>Lee Ball, LMT</a:t>
            </a:r>
            <a:endParaRPr lang="en-US" dirty="0"/>
          </a:p>
          <a:p>
            <a:r>
              <a:rPr lang="en-US" i="1" dirty="0" smtClean="0">
                <a:solidFill>
                  <a:srgbClr val="009DBD"/>
                </a:solidFill>
              </a:rPr>
              <a:t>A special thanks to our volunteer hand model, Bernice Prewitt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Lobster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1266" name="Picture 2" descr="\\ntcbh55\users$\222332\My Documents\My Pictures\hand massage photos\DSCF0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Lobster – Palm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9" name="Picture 3" descr="\\ntcbh55\users$\222332\My Documents\My Pictures\hand massage photos\DSCF01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4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2290" name="Picture 2" descr="\\ntcbh55\users$\222332\My Documents\My Pictures\hand massage photos\DSCF0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9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314" name="Picture 2" descr="\\ntcbh55\users$\222332\My Documents\My Pictures\hand massage photos\DSCF01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9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4338" name="Picture 2" descr="\\ntcbh55\users$\222332\My Documents\My Pictures\hand massage photos\DSCF0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of Finger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5362" name="Picture 2" descr="\\ntcbh55\users$\222332\My Documents\My Pictures\hand massage photos\DSCF0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01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of Finger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6386" name="Picture 2" descr="\\ntcbh55\users$\222332\My Documents\My Pictures\hand massage photos\DSCF0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4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Driftaway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7410" name="Picture 2" descr="\\ntcbh55\users$\222332\My Documents\My Pictures\hand massage photos\DSCF01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9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Amount of Lotion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\\ntcbh55\users$\222332\My Documents\My Pictures\hand massage photos\DSCF01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2870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8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Just A </a:t>
            </a:r>
            <a:r>
              <a:rPr lang="en-US" dirty="0" err="1" smtClean="0"/>
              <a:t>Dab’ll</a:t>
            </a:r>
            <a:r>
              <a:rPr lang="en-US" dirty="0" smtClean="0"/>
              <a:t> Do </a:t>
            </a:r>
            <a:r>
              <a:rPr lang="en-US" dirty="0" err="1" smtClean="0"/>
              <a:t>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\\ntcbh55\users$\222332\My Documents\My Pictures\hand massage photos\DSCF01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42870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0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 descr="\\ntcbh55\users$\222332\My Documents\My Pictures\hand massage photos\DSCF01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6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9" name="Picture 3" descr="\\ntcbh55\users$\222332\My Documents\My Pictures\hand massage photos\DSCF0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0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46" name="Picture 2" descr="\\ntcbh55\users$\222332\My Documents\My Pictures\hand massage photos\DSCF0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Progression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170" name="Picture 2" descr="\\ntcbh55\users$\222332\My Documents\My Pictures\hand massage photos\DSCF0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8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4" name="Picture 2" descr="\\ntcbh55\users$\222332\My Documents\My Pictures\hand massage photos\DSCF0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7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FindingTrack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5C00E-BC4D-4AD1-9D59-442D6A59478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42" name="Picture 2" descr="\\ntcbh55\users$\222332\My Documents\My Pictures\hand massage photos\DSCF01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38" y="2819400"/>
            <a:ext cx="4429524" cy="330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7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76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HAND MASSAGE POSITIONS</vt:lpstr>
      <vt:lpstr>Amount of Lotion Needed</vt:lpstr>
      <vt:lpstr>Just A Dab’ll Do Ya</vt:lpstr>
      <vt:lpstr>Starting Position</vt:lpstr>
      <vt:lpstr>Spreading</vt:lpstr>
      <vt:lpstr>Track</vt:lpstr>
      <vt:lpstr>Track Progression</vt:lpstr>
      <vt:lpstr>Finding Track</vt:lpstr>
      <vt:lpstr>FindingTrack</vt:lpstr>
      <vt:lpstr>Lobster </vt:lpstr>
      <vt:lpstr>Lobster – Palm View</vt:lpstr>
      <vt:lpstr>L-Hold</vt:lpstr>
      <vt:lpstr>L-Hold</vt:lpstr>
      <vt:lpstr>L-Hold</vt:lpstr>
      <vt:lpstr>Base of Finger</vt:lpstr>
      <vt:lpstr>Base of Finger</vt:lpstr>
      <vt:lpstr>Driftaway</vt:lpstr>
    </vt:vector>
  </TitlesOfParts>
  <Company>Baptist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McLeroy, Andrew (BHS)</dc:creator>
  <cp:lastModifiedBy>Delaughter, Christine</cp:lastModifiedBy>
  <cp:revision>20</cp:revision>
  <dcterms:created xsi:type="dcterms:W3CDTF">2014-04-01T00:49:35Z</dcterms:created>
  <dcterms:modified xsi:type="dcterms:W3CDTF">2018-02-08T23:06:54Z</dcterms:modified>
</cp:coreProperties>
</file>